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0" r:id="rId5"/>
    <p:sldId id="281" r:id="rId6"/>
    <p:sldId id="264" r:id="rId7"/>
    <p:sldId id="265" r:id="rId8"/>
    <p:sldId id="266" r:id="rId9"/>
    <p:sldId id="272" r:id="rId10"/>
    <p:sldId id="268" r:id="rId11"/>
    <p:sldId id="282" r:id="rId12"/>
    <p:sldId id="284" r:id="rId13"/>
    <p:sldId id="285" r:id="rId14"/>
    <p:sldId id="286" r:id="rId15"/>
    <p:sldId id="273" r:id="rId16"/>
    <p:sldId id="274" r:id="rId17"/>
    <p:sldId id="275" r:id="rId18"/>
    <p:sldId id="277" r:id="rId19"/>
    <p:sldId id="269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996633"/>
    <a:srgbClr val="FFFF66"/>
    <a:srgbClr val="0066FF"/>
    <a:srgbClr val="FF9966"/>
    <a:srgbClr val="FF9999"/>
    <a:srgbClr val="FF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9195005515614884E-2"/>
          <c:y val="1.6129290237514724E-2"/>
          <c:w val="0.95080499448438516"/>
          <c:h val="0.7809569227260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Ausztrália</c:v>
                </c:pt>
                <c:pt idx="1">
                  <c:v>Ausztria</c:v>
                </c:pt>
                <c:pt idx="2">
                  <c:v>Dánia</c:v>
                </c:pt>
                <c:pt idx="3">
                  <c:v>USA</c:v>
                </c:pt>
                <c:pt idx="4">
                  <c:v>Franciaország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Ausztrália</c:v>
                </c:pt>
                <c:pt idx="1">
                  <c:v>Ausztria</c:v>
                </c:pt>
                <c:pt idx="2">
                  <c:v>Dánia</c:v>
                </c:pt>
                <c:pt idx="3">
                  <c:v>USA</c:v>
                </c:pt>
                <c:pt idx="4">
                  <c:v>Franciaország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Ausztrália</c:v>
                </c:pt>
                <c:pt idx="1">
                  <c:v>Ausztria</c:v>
                </c:pt>
                <c:pt idx="2">
                  <c:v>Dánia</c:v>
                </c:pt>
                <c:pt idx="3">
                  <c:v>USA</c:v>
                </c:pt>
                <c:pt idx="4">
                  <c:v>Franciaország</c:v>
                </c:pt>
              </c:strCache>
            </c:strRef>
          </c:cat>
          <c:val>
            <c:numRef>
              <c:f>Munka1!$D$2:$D$6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42800"/>
        <c:axId val="316743920"/>
      </c:barChart>
      <c:catAx>
        <c:axId val="31674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743920"/>
        <c:crosses val="autoZero"/>
        <c:auto val="1"/>
        <c:lblAlgn val="ctr"/>
        <c:lblOffset val="100"/>
        <c:noMultiLvlLbl val="0"/>
      </c:catAx>
      <c:valAx>
        <c:axId val="31674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74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49079462893225"/>
          <c:y val="0.92276122884501277"/>
          <c:w val="0.3016271063943094"/>
          <c:h val="7.7238771154987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Görögo.</c:v>
                </c:pt>
                <c:pt idx="1">
                  <c:v>Magyaro.</c:v>
                </c:pt>
                <c:pt idx="2">
                  <c:v>Nagy Britannia</c:v>
                </c:pt>
                <c:pt idx="3">
                  <c:v>Németo.</c:v>
                </c:pt>
                <c:pt idx="4">
                  <c:v>Svájc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Görögo.</c:v>
                </c:pt>
                <c:pt idx="1">
                  <c:v>Magyaro.</c:v>
                </c:pt>
                <c:pt idx="2">
                  <c:v>Nagy Britannia</c:v>
                </c:pt>
                <c:pt idx="3">
                  <c:v>Németo.</c:v>
                </c:pt>
                <c:pt idx="4">
                  <c:v>Svájc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17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Görögo.</c:v>
                </c:pt>
                <c:pt idx="1">
                  <c:v>Magyaro.</c:v>
                </c:pt>
                <c:pt idx="2">
                  <c:v>Nagy Britannia</c:v>
                </c:pt>
                <c:pt idx="3">
                  <c:v>Németo.</c:v>
                </c:pt>
                <c:pt idx="4">
                  <c:v>Svájc</c:v>
                </c:pt>
              </c:strCache>
            </c:strRef>
          </c:cat>
          <c:val>
            <c:numRef>
              <c:f>Munka1!$D$2:$D$6</c:f>
              <c:numCache>
                <c:formatCode>General</c:formatCode>
                <c:ptCount val="5"/>
                <c:pt idx="0">
                  <c:v>19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32720"/>
        <c:axId val="316744480"/>
      </c:barChart>
      <c:catAx>
        <c:axId val="31673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744480"/>
        <c:crosses val="autoZero"/>
        <c:auto val="1"/>
        <c:lblAlgn val="ctr"/>
        <c:lblOffset val="100"/>
        <c:noMultiLvlLbl val="0"/>
      </c:catAx>
      <c:valAx>
        <c:axId val="3167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73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70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2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7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73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90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5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25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88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7E5D-8BAC-42DB-AFA6-647B8D6F6C05}" type="datetimeFigureOut">
              <a:rPr lang="hu-HU" smtClean="0"/>
              <a:t>2015.06.08.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C3EF-C4E1-4FEC-9DD9-ACF160B47A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4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2000">
              <a:srgbClr val="00FF00"/>
            </a:gs>
            <a:gs pos="29000">
              <a:schemeClr val="tx1"/>
            </a:gs>
            <a:gs pos="71000">
              <a:srgbClr val="FFFF00"/>
            </a:gs>
            <a:gs pos="7000">
              <a:srgbClr val="00B0F0"/>
            </a:gs>
            <a:gs pos="49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chemeClr val="bg1"/>
                </a:solidFill>
              </a:rPr>
              <a:t>OLIMPIA</a:t>
            </a:r>
            <a:endParaRPr lang="hu-HU" sz="8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1896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ÉRDEKESSÉGEK </a:t>
            </a:r>
            <a:br>
              <a:rPr lang="hu-HU" dirty="0" smtClean="0"/>
            </a:br>
            <a:r>
              <a:rPr lang="hu-HU" dirty="0" smtClean="0"/>
              <a:t>3.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- 186 görög indult az 1896-os olimpián. Ebből negyvenhatan szereztek érmet.</a:t>
            </a:r>
          </a:p>
          <a:p>
            <a:pPr marL="0" indent="0">
              <a:buNone/>
            </a:pPr>
            <a:r>
              <a:rPr lang="hu-HU" dirty="0" smtClean="0"/>
              <a:t>- Ekkor még nők nem indulhattak az olimpiákon.</a:t>
            </a:r>
          </a:p>
          <a:p>
            <a:pPr marL="0" indent="0">
              <a:buNone/>
            </a:pPr>
            <a:r>
              <a:rPr lang="hu-HU" dirty="0" smtClean="0"/>
              <a:t>- Az Egyesült </a:t>
            </a:r>
            <a:r>
              <a:rPr lang="hu-HU" dirty="0"/>
              <a:t>Á</a:t>
            </a:r>
            <a:r>
              <a:rPr lang="hu-HU" dirty="0" smtClean="0"/>
              <a:t>llamok szerezte a legtöbb aranyérmet (11)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67" y="3744184"/>
            <a:ext cx="6686108" cy="31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89044" cy="516731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44" y="1690688"/>
            <a:ext cx="604947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6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5113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Országok</a:t>
                      </a:r>
                      <a:endParaRPr lang="hu-H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Aranyérem</a:t>
                      </a:r>
                      <a:endParaRPr lang="hu-H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Ezüstérem</a:t>
                      </a:r>
                      <a:endParaRPr lang="hu-H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Bronzérem</a:t>
                      </a:r>
                      <a:endParaRPr lang="hu-H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Ausztrália</a:t>
                      </a: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Ausztria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Dánia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Egyesült</a:t>
                      </a:r>
                      <a:r>
                        <a:rPr lang="hu-HU" baseline="0" dirty="0" smtClean="0"/>
                        <a:t> Államok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Franciaország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Görögország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46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Magyarország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Nagy Britannia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Németország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Svájc</a:t>
                      </a:r>
                      <a:endParaRPr lang="hu-HU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9274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85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7318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66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QUIZ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4.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8499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QUIZ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1</a:t>
            </a:r>
            <a:r>
              <a:rPr lang="hu-HU" b="1" dirty="0" smtClean="0"/>
              <a:t>.</a:t>
            </a:r>
            <a:r>
              <a:rPr lang="hu-HU" b="1" dirty="0" smtClean="0"/>
              <a:t>A </a:t>
            </a:r>
            <a:r>
              <a:rPr lang="hu-HU" b="1" dirty="0" smtClean="0"/>
              <a:t>magyarok közül ki/kik nyertek aranyérmet 1896-os olimpián?</a:t>
            </a:r>
          </a:p>
          <a:p>
            <a:pPr marL="0" indent="0">
              <a:buNone/>
            </a:pPr>
            <a:r>
              <a:rPr lang="hu-HU" dirty="0" smtClean="0"/>
              <a:t>a) </a:t>
            </a:r>
            <a:r>
              <a:rPr lang="hu-HU" dirty="0" err="1" smtClean="0"/>
              <a:t>Dáni</a:t>
            </a:r>
            <a:r>
              <a:rPr lang="hu-HU" dirty="0" smtClean="0"/>
              <a:t> Nándor és Hajós Alfréd  </a:t>
            </a:r>
          </a:p>
          <a:p>
            <a:pPr marL="0" indent="0">
              <a:buNone/>
            </a:pPr>
            <a:r>
              <a:rPr lang="hu-HU" dirty="0" smtClean="0"/>
              <a:t>b) Hajós Alfréd </a:t>
            </a:r>
          </a:p>
          <a:p>
            <a:pPr marL="0" indent="0">
              <a:buNone/>
            </a:pPr>
            <a:r>
              <a:rPr lang="hu-HU" dirty="0" smtClean="0"/>
              <a:t>c) Kellner Gyula és </a:t>
            </a:r>
            <a:r>
              <a:rPr lang="hu-HU" dirty="0" err="1" smtClean="0"/>
              <a:t>Dáni</a:t>
            </a:r>
            <a:r>
              <a:rPr lang="hu-HU" dirty="0" smtClean="0"/>
              <a:t> </a:t>
            </a:r>
            <a:r>
              <a:rPr lang="hu-HU" dirty="0" smtClean="0"/>
              <a:t>Nándor</a:t>
            </a:r>
          </a:p>
          <a:p>
            <a:pPr marL="0" indent="0">
              <a:buNone/>
            </a:pPr>
            <a:r>
              <a:rPr lang="hu-HU" b="1" dirty="0" smtClean="0"/>
              <a:t>2.Kik nem indulhattak az 1896-os olimpián?</a:t>
            </a:r>
          </a:p>
          <a:p>
            <a:pPr marL="514350" indent="-514350">
              <a:buAutoNum type="alphaLcParenR"/>
            </a:pPr>
            <a:r>
              <a:rPr lang="hu-HU" dirty="0" smtClean="0"/>
              <a:t>Mindenki indulhatott</a:t>
            </a:r>
          </a:p>
          <a:p>
            <a:pPr marL="514350" indent="-514350">
              <a:buAutoNum type="alphaLcParenR"/>
            </a:pPr>
            <a:r>
              <a:rPr lang="hu-HU" dirty="0" smtClean="0"/>
              <a:t>Nők</a:t>
            </a:r>
          </a:p>
          <a:p>
            <a:pPr marL="514350" indent="-514350">
              <a:buAutoNum type="alphaLcParenR"/>
            </a:pPr>
            <a:r>
              <a:rPr lang="hu-HU" dirty="0" smtClean="0"/>
              <a:t>20 éven aluliak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842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QUIZ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3.Hány érmet nyertek a magyarok az 1896-os olimpián összesen?</a:t>
            </a:r>
          </a:p>
          <a:p>
            <a:pPr marL="514350" indent="-514350">
              <a:buAutoNum type="alphaLcParenR"/>
            </a:pPr>
            <a:r>
              <a:rPr lang="hu-HU" dirty="0"/>
              <a:t>7-et</a:t>
            </a:r>
          </a:p>
          <a:p>
            <a:pPr marL="514350" indent="-514350">
              <a:buAutoNum type="alphaLcParenR"/>
            </a:pPr>
            <a:r>
              <a:rPr lang="hu-HU" dirty="0"/>
              <a:t>2-t</a:t>
            </a:r>
          </a:p>
          <a:p>
            <a:pPr marL="514350" indent="-514350">
              <a:buAutoNum type="alphaLcParenR"/>
            </a:pPr>
            <a:r>
              <a:rPr lang="hu-HU" dirty="0" smtClean="0"/>
              <a:t>6-ot</a:t>
            </a:r>
          </a:p>
          <a:p>
            <a:pPr marL="0" indent="0">
              <a:buNone/>
            </a:pPr>
            <a:r>
              <a:rPr lang="hu-HU" b="1" dirty="0"/>
              <a:t>4.Kik szerezték a legtöbb aranyérmet az 1896-os olimpián?</a:t>
            </a:r>
          </a:p>
          <a:p>
            <a:pPr marL="514350" indent="-514350">
              <a:buAutoNum type="alphaLcParenR"/>
            </a:pPr>
            <a:r>
              <a:rPr lang="hu-HU" dirty="0"/>
              <a:t>Görögök</a:t>
            </a:r>
          </a:p>
          <a:p>
            <a:pPr marL="514350" indent="-514350">
              <a:buAutoNum type="alphaLcParenR"/>
            </a:pPr>
            <a:r>
              <a:rPr lang="hu-HU" dirty="0"/>
              <a:t>USA</a:t>
            </a:r>
          </a:p>
          <a:p>
            <a:pPr marL="514350" indent="-514350">
              <a:buAutoNum type="alphaLcParenR"/>
            </a:pPr>
            <a:r>
              <a:rPr lang="hu-HU" dirty="0"/>
              <a:t>Németek</a:t>
            </a:r>
          </a:p>
          <a:p>
            <a:pPr marL="514350" indent="-514350">
              <a:buAutoNum type="alphaLcParenR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7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QUIZ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5.Hány versenyzőt indított Görögország az 1896-os olimpián?</a:t>
            </a:r>
          </a:p>
          <a:p>
            <a:pPr marL="514350" indent="-514350">
              <a:buAutoNum type="alphaLcParenR"/>
            </a:pPr>
            <a:r>
              <a:rPr lang="hu-HU" dirty="0"/>
              <a:t>146</a:t>
            </a:r>
          </a:p>
          <a:p>
            <a:pPr marL="514350" indent="-514350">
              <a:buAutoNum type="alphaLcParenR"/>
            </a:pPr>
            <a:r>
              <a:rPr lang="hu-HU" dirty="0"/>
              <a:t>186</a:t>
            </a:r>
          </a:p>
          <a:p>
            <a:pPr marL="514350" indent="-514350">
              <a:buAutoNum type="alphaLcParenR"/>
            </a:pPr>
            <a:r>
              <a:rPr lang="hu-HU" dirty="0" smtClean="0"/>
              <a:t>46</a:t>
            </a:r>
          </a:p>
          <a:p>
            <a:pPr marL="0" indent="0">
              <a:buNone/>
            </a:pPr>
            <a:r>
              <a:rPr lang="hu-HU" b="1" dirty="0"/>
              <a:t>+1  Hány érmet szereztek a görögök 1896-ban az olimpián?</a:t>
            </a:r>
          </a:p>
          <a:p>
            <a:pPr marL="0" indent="0">
              <a:buNone/>
            </a:pPr>
            <a:r>
              <a:rPr lang="hu-HU" dirty="0"/>
              <a:t> a)  10</a:t>
            </a:r>
          </a:p>
          <a:p>
            <a:pPr marL="0" indent="0">
              <a:buNone/>
            </a:pPr>
            <a:r>
              <a:rPr lang="hu-HU" dirty="0"/>
              <a:t> b)  46</a:t>
            </a:r>
          </a:p>
          <a:p>
            <a:pPr marL="0" indent="0">
              <a:buNone/>
            </a:pPr>
            <a:r>
              <a:rPr lang="hu-HU" dirty="0"/>
              <a:t> c)  186</a:t>
            </a:r>
          </a:p>
          <a:p>
            <a:pPr marL="514350" indent="-514350">
              <a:buAutoNum type="alphaLcParenR"/>
            </a:pPr>
            <a:endParaRPr lang="hu-HU" dirty="0"/>
          </a:p>
          <a:p>
            <a:pPr marL="514350" indent="-514350">
              <a:buAutoNum type="alphaLcParenR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41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tx1"/>
            </a:gs>
            <a:gs pos="12000">
              <a:srgbClr val="00FF00"/>
            </a:gs>
            <a:gs pos="51000">
              <a:srgbClr val="FF0000"/>
            </a:gs>
            <a:gs pos="33000">
              <a:srgbClr val="FFFF00"/>
            </a:gs>
            <a:gs pos="93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chemeClr val="bg1"/>
                </a:solidFill>
              </a:rPr>
              <a:t>KÖSZÖNJÜK A FIGYELMET</a:t>
            </a:r>
            <a:endParaRPr lang="hu-HU" sz="8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</a:p>
          <a:p>
            <a:pPr algn="l"/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hu-HU" dirty="0" err="1" smtClean="0">
                <a:solidFill>
                  <a:schemeClr val="bg1"/>
                </a:solidFill>
              </a:rPr>
              <a:t>wikipedia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                                                                           olimpiai szimbólumok </a:t>
            </a:r>
            <a:r>
              <a:rPr lang="hu-HU" dirty="0" err="1" smtClean="0">
                <a:solidFill>
                  <a:schemeClr val="bg1"/>
                </a:solidFill>
              </a:rPr>
              <a:t>ppt</a:t>
            </a: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847" y="3276680"/>
            <a:ext cx="3441033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OLIMPIA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Az első nyári olimpiát hivatalosan a görögországi Athénban rendezték 1896. április 6-a és április 15-e között.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68" y="3495417"/>
            <a:ext cx="6760537" cy="31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OLIMPIAI ÖTKARIKA</a:t>
            </a:r>
            <a:br>
              <a:rPr lang="hu-HU" dirty="0" smtClean="0"/>
            </a:br>
            <a:r>
              <a:rPr lang="hu-HU" dirty="0" smtClean="0"/>
              <a:t>1.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60" y="2078180"/>
            <a:ext cx="7802748" cy="3633851"/>
          </a:xfrm>
        </p:spPr>
      </p:pic>
    </p:spTree>
    <p:extLst>
      <p:ext uri="{BB962C8B-B14F-4D97-AF65-F5344CB8AC3E}">
        <p14:creationId xmlns:p14="http://schemas.microsoft.com/office/powerpoint/2010/main" val="12717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tx1"/>
            </a:gs>
            <a:gs pos="15000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</a:rPr>
              <a:t>OLIMPIAI ÖTKARIKA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sz="4000" dirty="0" smtClean="0">
                <a:solidFill>
                  <a:schemeClr val="bg1"/>
                </a:solidFill>
              </a:rPr>
              <a:t>Kék- Európa</a:t>
            </a: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3600" dirty="0" smtClean="0">
                <a:solidFill>
                  <a:schemeClr val="bg1"/>
                </a:solidFill>
              </a:rPr>
              <a:t>Fekete- Afrika</a:t>
            </a: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sz="4000" dirty="0" smtClean="0">
                <a:solidFill>
                  <a:schemeClr val="bg1"/>
                </a:solidFill>
              </a:rPr>
              <a:t>Piros- Amerika</a:t>
            </a: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8" y="1387996"/>
            <a:ext cx="3166872" cy="21138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12" y="4697419"/>
            <a:ext cx="3294887" cy="21605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-3175"/>
            <a:ext cx="2234183" cy="25762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0" y="4220887"/>
            <a:ext cx="2794254" cy="26452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2" y="2708021"/>
            <a:ext cx="2763775" cy="2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FF00"/>
            </a:gs>
            <a:gs pos="47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OLIMPIAI ÖTKARIKA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 smtClean="0"/>
              <a:t>- Sárga- Ázsia</a:t>
            </a: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 smtClean="0"/>
              <a:t>- Zöld- Ausztrália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6" y="4529329"/>
            <a:ext cx="4657344" cy="23286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28" y="3653845"/>
            <a:ext cx="2905316" cy="26580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91" y="1544764"/>
            <a:ext cx="2838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8000" dirty="0" smtClean="0"/>
              <a:t>MAGYAROK AZ OLIMPIÁN</a:t>
            </a:r>
            <a:br>
              <a:rPr lang="hu-HU" sz="8000" dirty="0" smtClean="0"/>
            </a:br>
            <a:r>
              <a:rPr lang="hu-HU" sz="8000" dirty="0" smtClean="0"/>
              <a:t>1896</a:t>
            </a:r>
            <a:endParaRPr lang="hu-HU" sz="8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2.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8793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smtClean="0"/>
              <a:t>ÚSZÁS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851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 smtClean="0"/>
              <a:t>HAJÓS ALFRÉD:</a:t>
            </a:r>
          </a:p>
          <a:p>
            <a:pPr marL="0" indent="0">
              <a:buNone/>
            </a:pPr>
            <a:r>
              <a:rPr lang="hu-HU" sz="3200" dirty="0" smtClean="0"/>
              <a:t>                         Az első olimpián 2</a:t>
            </a:r>
          </a:p>
          <a:p>
            <a:pPr marL="0" indent="0">
              <a:buNone/>
            </a:pPr>
            <a:r>
              <a:rPr lang="hu-HU" sz="3200" dirty="0" smtClean="0"/>
              <a:t>                            aranyérmet nyert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114"/>
            <a:ext cx="3317358" cy="26538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23" y="0"/>
            <a:ext cx="4510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ATLÉTIKA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7293"/>
            <a:ext cx="10315353" cy="4709670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err="1" smtClean="0"/>
              <a:t>Dáni</a:t>
            </a:r>
            <a:r>
              <a:rPr lang="hu-HU" dirty="0" smtClean="0"/>
              <a:t> Nándor:</a:t>
            </a:r>
          </a:p>
          <a:p>
            <a:pPr marL="0" indent="0">
              <a:buNone/>
            </a:pPr>
            <a:r>
              <a:rPr lang="hu-HU" dirty="0" smtClean="0"/>
              <a:t>Ezüstérem 800m futás</a:t>
            </a:r>
          </a:p>
          <a:p>
            <a:pPr marL="0" indent="0">
              <a:buNone/>
            </a:pPr>
            <a:endParaRPr lang="hu-HU" dirty="0"/>
          </a:p>
          <a:p>
            <a:pPr>
              <a:buFontTx/>
              <a:buChar char="-"/>
            </a:pPr>
            <a:r>
              <a:rPr lang="hu-HU" dirty="0" err="1" smtClean="0"/>
              <a:t>Szokolyi</a:t>
            </a:r>
            <a:r>
              <a:rPr lang="hu-HU" dirty="0" smtClean="0"/>
              <a:t> Alajos:</a:t>
            </a:r>
          </a:p>
          <a:p>
            <a:pPr marL="0" indent="0">
              <a:buNone/>
            </a:pPr>
            <a:r>
              <a:rPr lang="hu-HU" dirty="0" smtClean="0"/>
              <a:t>Bronzérem 100m sprint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- Kellner Gyula:</a:t>
            </a:r>
          </a:p>
          <a:p>
            <a:pPr marL="0" indent="0">
              <a:buNone/>
            </a:pPr>
            <a:r>
              <a:rPr lang="hu-HU" dirty="0" smtClean="0"/>
              <a:t>Bronzérem maratoni táv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42" y="0"/>
            <a:ext cx="5651258" cy="40004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98" y="1874971"/>
            <a:ext cx="2046104" cy="49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TENISZ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752" y="18319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TAPAVICZA MOMCSILLÓ: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Bronzérmet nyert az 1896-os </a:t>
            </a:r>
          </a:p>
          <a:p>
            <a:pPr marL="0" indent="0">
              <a:buNone/>
            </a:pPr>
            <a:r>
              <a:rPr lang="hu-HU" dirty="0" smtClean="0"/>
              <a:t>olimpián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2" y="0"/>
            <a:ext cx="6397388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718"/>
            <a:ext cx="4024376" cy="30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299</Words>
  <Application>Microsoft Office PowerPoint</Application>
  <PresentationFormat>Szélesvásznú</PresentationFormat>
  <Paragraphs>138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OLIMPIA</vt:lpstr>
      <vt:lpstr>OLIMPIA</vt:lpstr>
      <vt:lpstr> OLIMPIAI ÖTKARIKA 1.</vt:lpstr>
      <vt:lpstr>OLIMPIAI ÖTKARIKA</vt:lpstr>
      <vt:lpstr>OLIMPIAI ÖTKARIKA</vt:lpstr>
      <vt:lpstr>MAGYAROK AZ OLIMPIÁN 1896</vt:lpstr>
      <vt:lpstr>ÚSZÁS</vt:lpstr>
      <vt:lpstr>                  ATLÉTIKA</vt:lpstr>
      <vt:lpstr>                     TENISZ</vt:lpstr>
      <vt:lpstr> ÉRDEKESSÉGEK  3.</vt:lpstr>
      <vt:lpstr>PowerPoint bemutató</vt:lpstr>
      <vt:lpstr>PowerPoint bemutató</vt:lpstr>
      <vt:lpstr>PowerPoint bemutató</vt:lpstr>
      <vt:lpstr>PowerPoint bemutató</vt:lpstr>
      <vt:lpstr>QUIZ</vt:lpstr>
      <vt:lpstr>QUIZ</vt:lpstr>
      <vt:lpstr>QUIZ</vt:lpstr>
      <vt:lpstr>QUIZ</vt:lpstr>
      <vt:lpstr>KÖSZÖNJÜK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Deres Johanna</dc:creator>
  <cp:lastModifiedBy>Deres Johanna</cp:lastModifiedBy>
  <cp:revision>73</cp:revision>
  <dcterms:created xsi:type="dcterms:W3CDTF">2015-06-03T15:40:19Z</dcterms:created>
  <dcterms:modified xsi:type="dcterms:W3CDTF">2015-06-08T12:25:44Z</dcterms:modified>
</cp:coreProperties>
</file>